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6" r:id="rId2"/>
    <p:sldId id="264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2" r:id="rId24"/>
    <p:sldId id="281" r:id="rId25"/>
    <p:sldId id="280" r:id="rId26"/>
    <p:sldId id="279" r:id="rId27"/>
    <p:sldId id="283" r:id="rId28"/>
    <p:sldId id="288" r:id="rId29"/>
    <p:sldId id="287" r:id="rId30"/>
    <p:sldId id="286" r:id="rId31"/>
    <p:sldId id="285" r:id="rId32"/>
    <p:sldId id="284" r:id="rId33"/>
    <p:sldId id="289" r:id="rId34"/>
    <p:sldId id="294" r:id="rId35"/>
    <p:sldId id="293" r:id="rId36"/>
    <p:sldId id="292" r:id="rId37"/>
    <p:sldId id="291" r:id="rId38"/>
    <p:sldId id="290" r:id="rId39"/>
    <p:sldId id="295" r:id="rId40"/>
    <p:sldId id="300" r:id="rId41"/>
    <p:sldId id="299" r:id="rId42"/>
    <p:sldId id="298" r:id="rId43"/>
    <p:sldId id="297" r:id="rId44"/>
    <p:sldId id="296" r:id="rId45"/>
    <p:sldId id="301" r:id="rId46"/>
    <p:sldId id="306" r:id="rId47"/>
    <p:sldId id="305" r:id="rId48"/>
    <p:sldId id="304" r:id="rId49"/>
    <p:sldId id="303" r:id="rId50"/>
    <p:sldId id="302" r:id="rId51"/>
    <p:sldId id="307" r:id="rId52"/>
    <p:sldId id="312" r:id="rId53"/>
    <p:sldId id="311" r:id="rId54"/>
    <p:sldId id="310" r:id="rId55"/>
    <p:sldId id="309" r:id="rId56"/>
    <p:sldId id="308" r:id="rId57"/>
    <p:sldId id="313" r:id="rId58"/>
    <p:sldId id="318" r:id="rId59"/>
    <p:sldId id="317" r:id="rId60"/>
    <p:sldId id="316" r:id="rId61"/>
    <p:sldId id="315" r:id="rId62"/>
    <p:sldId id="314" r:id="rId63"/>
    <p:sldId id="319" r:id="rId64"/>
    <p:sldId id="324" r:id="rId65"/>
    <p:sldId id="323" r:id="rId66"/>
    <p:sldId id="322" r:id="rId67"/>
    <p:sldId id="321" r:id="rId68"/>
    <p:sldId id="320" r:id="rId69"/>
    <p:sldId id="258" r:id="rId70"/>
  </p:sldIdLst>
  <p:sldSz cx="9144000" cy="6858000" type="screen4x3"/>
  <p:notesSz cx="6858000" cy="9144000"/>
  <p:custDataLst>
    <p:tags r:id="rId7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DF629-96D8-43C5-A087-1C6EA479EAF0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5D158-A1AB-473E-926E-A2ED07A87A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603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169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009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5D158-A1AB-473E-926E-A2ED07A87A00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908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18" Type="http://schemas.openxmlformats.org/officeDocument/2006/relationships/slide" Target="slide45.xml"/><Relationship Id="rId3" Type="http://schemas.openxmlformats.org/officeDocument/2006/relationships/slide" Target="slide21.xml"/><Relationship Id="rId21" Type="http://schemas.openxmlformats.org/officeDocument/2006/relationships/image" Target="../media/image13.png"/><Relationship Id="rId7" Type="http://schemas.openxmlformats.org/officeDocument/2006/relationships/slide" Target="slide15.xml"/><Relationship Id="rId12" Type="http://schemas.openxmlformats.org/officeDocument/2006/relationships/slide" Target="slide27.xml"/><Relationship Id="rId17" Type="http://schemas.openxmlformats.org/officeDocument/2006/relationships/image" Target="../media/image11.png"/><Relationship Id="rId25" Type="http://schemas.openxmlformats.org/officeDocument/2006/relationships/slide" Target="slide69.xml"/><Relationship Id="rId2" Type="http://schemas.openxmlformats.org/officeDocument/2006/relationships/image" Target="../media/image4.png"/><Relationship Id="rId16" Type="http://schemas.openxmlformats.org/officeDocument/2006/relationships/slide" Target="slide39.xml"/><Relationship Id="rId20" Type="http://schemas.openxmlformats.org/officeDocument/2006/relationships/slide" Target="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24" Type="http://schemas.openxmlformats.org/officeDocument/2006/relationships/slide" Target="slide63.xml"/><Relationship Id="rId5" Type="http://schemas.openxmlformats.org/officeDocument/2006/relationships/slide" Target="slide9.xml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10" Type="http://schemas.openxmlformats.org/officeDocument/2006/relationships/slide" Target="slide3.xml"/><Relationship Id="rId19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microsoft.com/office/2007/relationships/hdphoto" Target="../media/hdphoto1.wdp"/><Relationship Id="rId14" Type="http://schemas.openxmlformats.org/officeDocument/2006/relationships/slide" Target="slide33.xml"/><Relationship Id="rId22" Type="http://schemas.openxmlformats.org/officeDocument/2006/relationships/slide" Target="slide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hyperlink" Target="http://pngimg.com/uploads/alien/alien_PNG68.png" TargetMode="External"/><Relationship Id="rId13" Type="http://schemas.openxmlformats.org/officeDocument/2006/relationships/hyperlink" Target="http://shopforclipart.com/images/funny-purple-cliparts/19.jpg" TargetMode="External"/><Relationship Id="rId3" Type="http://schemas.openxmlformats.org/officeDocument/2006/relationships/hyperlink" Target="http://ramki-photoshop.ru/fony/fon-87.jpg" TargetMode="External"/><Relationship Id="rId7" Type="http://schemas.openxmlformats.org/officeDocument/2006/relationships/hyperlink" Target="https://i022.radikal.ru/1012/1b/66e07ddc791e.png" TargetMode="External"/><Relationship Id="rId12" Type="http://schemas.openxmlformats.org/officeDocument/2006/relationships/hyperlink" Target="https://www.irononsticker.com/images/2014/12/12/cool%20cartoon%20aliens%20iron%20on%20stickers.jpg" TargetMode="External"/><Relationship Id="rId2" Type="http://schemas.openxmlformats.org/officeDocument/2006/relationships/notesSlide" Target="../notesSlides/notesSlide68.xml"/><Relationship Id="rId16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edia.istockphoto.com/vectors/pointy-eared-alien-two-thumbs-up-vector-id532954721?k=6&amp;m=532954721&amp;s=612x612&amp;w=0&amp;h=52lPq-GyfrKWpAgOHzOYuGkXYsyUtCqvpAdLvHIuVbY" TargetMode="External"/><Relationship Id="rId11" Type="http://schemas.openxmlformats.org/officeDocument/2006/relationships/hyperlink" Target="http://mariafresa.net/newimages/alien-clipart-christmas-7.png" TargetMode="External"/><Relationship Id="rId5" Type="http://schemas.openxmlformats.org/officeDocument/2006/relationships/hyperlink" Target="https://s3.pixers.pics/pixers/700/FO/31/69/85/32/700_FO31698532_dc345ea7160c1abb0283970f370a1112.jpg" TargetMode="External"/><Relationship Id="rId15" Type="http://schemas.openxmlformats.org/officeDocument/2006/relationships/hyperlink" Target="http://clipart-library.com/img/1786688.png" TargetMode="External"/><Relationship Id="rId10" Type="http://schemas.openxmlformats.org/officeDocument/2006/relationships/hyperlink" Target="http://clipartbarn.com/wp-content/uploads/2016/12/Cute-alien-clipart-kid-6.png" TargetMode="External"/><Relationship Id="rId4" Type="http://schemas.openxmlformats.org/officeDocument/2006/relationships/hyperlink" Target="https://img-fotki.yandex.ru/get/4420/39663434.7fa/0_a7106_f120f9e7_L.png" TargetMode="External"/><Relationship Id="rId9" Type="http://schemas.openxmlformats.org/officeDocument/2006/relationships/hyperlink" Target="https://hanslodge.com/images2018/blue-alien-cliparts/blue-alien-cliparts-13.jpg" TargetMode="External"/><Relationship Id="rId14" Type="http://schemas.openxmlformats.org/officeDocument/2006/relationships/hyperlink" Target="https://1.bp.blogspot.com/-2ZrWg_ikUJw/V5leEckUgiI/AAAAAAABbBE/X2YAHWOtY8AI3ECwwc5lcnPa_KCxLhj4ACLcB/s1600/transparent+%288%29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:\Мои файлы\сайт\3в1 - копия.pn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0392" y="116632"/>
            <a:ext cx="746494" cy="691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94801" y="620688"/>
            <a:ext cx="754392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Космос:</a:t>
            </a:r>
          </a:p>
          <a:p>
            <a:pPr algn="ctr"/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Читаем </a:t>
            </a:r>
          </a:p>
          <a:p>
            <a:pPr algn="ctr"/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ОТКРЫТЫЕ слоги</a:t>
            </a:r>
            <a:endParaRPr lang="ru-RU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96246" y="4509120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51621" y="5584553"/>
            <a:ext cx="2755306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Сайт: </a:t>
            </a:r>
            <a:r>
              <a:rPr lang="ru-RU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http://omel.ucoz.ru/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37008"/>
            <a:ext cx="3474280" cy="240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25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Пользователь\Desktop\700_FO31698532_dc345ea7160c1abb0283970f370a11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96" y="421423"/>
            <a:ext cx="1136132" cy="1445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249703" y="1791775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Буква Б</a:t>
            </a:r>
            <a:endParaRPr lang="ru-RU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6333" y="634195"/>
            <a:ext cx="836855" cy="114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1690740" y="1780957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Буква В</a:t>
            </a:r>
            <a:endParaRPr lang="ru-RU" b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13713" y="3830709"/>
            <a:ext cx="1150654" cy="160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hlinkClick r:id="rId7" action="ppaction://hlinksldjump"/>
          </p:cNvPr>
          <p:cNvSpPr/>
          <p:nvPr/>
        </p:nvSpPr>
        <p:spPr>
          <a:xfrm>
            <a:off x="3144574" y="5373216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Буква Т</a:t>
            </a:r>
            <a:endParaRPr lang="ru-RU" b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663" y="501770"/>
            <a:ext cx="554282" cy="128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hlinkClick r:id="rId10" action="ppaction://hlinksldjump"/>
          </p:cNvPr>
          <p:cNvSpPr/>
          <p:nvPr/>
        </p:nvSpPr>
        <p:spPr>
          <a:xfrm>
            <a:off x="7440924" y="1780957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Буква М</a:t>
            </a:r>
            <a:endParaRPr lang="ru-RU" b="1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9634" y="697678"/>
            <a:ext cx="1202523" cy="111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hlinkClick r:id="rId12" action="ppaction://hlinksldjump"/>
          </p:cNvPr>
          <p:cNvSpPr/>
          <p:nvPr/>
        </p:nvSpPr>
        <p:spPr>
          <a:xfrm>
            <a:off x="3131840" y="1791775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Буква </a:t>
            </a:r>
          </a:p>
          <a:p>
            <a:pPr algn="ctr"/>
            <a:r>
              <a:rPr lang="ru-RU" b="1" dirty="0" smtClean="0"/>
              <a:t>Г</a:t>
            </a:r>
            <a:endParaRPr lang="ru-RU" b="1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1728" y="615578"/>
            <a:ext cx="1049655" cy="123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hlinkClick r:id="rId14" action="ppaction://hlinksldjump"/>
          </p:cNvPr>
          <p:cNvSpPr/>
          <p:nvPr/>
        </p:nvSpPr>
        <p:spPr>
          <a:xfrm>
            <a:off x="4541901" y="1802593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Буква Д</a:t>
            </a:r>
            <a:endParaRPr lang="ru-RU" b="1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950768" y="739578"/>
            <a:ext cx="996015" cy="104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hlinkClick r:id="rId16" action="ppaction://hlinksldjump"/>
          </p:cNvPr>
          <p:cNvSpPr/>
          <p:nvPr/>
        </p:nvSpPr>
        <p:spPr>
          <a:xfrm>
            <a:off x="5991576" y="1791775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Буква К</a:t>
            </a:r>
            <a:endParaRPr lang="ru-RU" b="1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236" y="3893733"/>
            <a:ext cx="981415" cy="147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hlinkClick r:id="rId18" action="ppaction://hlinksldjump"/>
          </p:cNvPr>
          <p:cNvSpPr/>
          <p:nvPr/>
        </p:nvSpPr>
        <p:spPr>
          <a:xfrm>
            <a:off x="273604" y="5373216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Буква Н</a:t>
            </a:r>
            <a:endParaRPr lang="ru-RU" b="1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6295" y="3996458"/>
            <a:ext cx="808845" cy="137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hlinkClick r:id="rId20" action="ppaction://hlinksldjump"/>
          </p:cNvPr>
          <p:cNvSpPr/>
          <p:nvPr/>
        </p:nvSpPr>
        <p:spPr>
          <a:xfrm>
            <a:off x="1718355" y="5373216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Буква П</a:t>
            </a:r>
            <a:endParaRPr lang="ru-RU" b="1" dirty="0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1728" y="4125155"/>
            <a:ext cx="1014745" cy="120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>
            <a:hlinkClick r:id="rId22" action="ppaction://hlinksldjump"/>
          </p:cNvPr>
          <p:cNvSpPr/>
          <p:nvPr/>
        </p:nvSpPr>
        <p:spPr>
          <a:xfrm>
            <a:off x="4582864" y="5385590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Буква Ф</a:t>
            </a:r>
            <a:endParaRPr lang="ru-RU" b="1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5612" y="4042061"/>
            <a:ext cx="1059229" cy="136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>
            <a:hlinkClick r:id="rId24" action="ppaction://hlinksldjump"/>
          </p:cNvPr>
          <p:cNvSpPr/>
          <p:nvPr/>
        </p:nvSpPr>
        <p:spPr>
          <a:xfrm>
            <a:off x="5998744" y="5400878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Буква Х</a:t>
            </a:r>
            <a:endParaRPr lang="ru-RU" b="1" dirty="0"/>
          </a:p>
        </p:txBody>
      </p:sp>
      <p:sp>
        <p:nvSpPr>
          <p:cNvPr id="24" name="Прямоугольник 23">
            <a:hlinkClick r:id="rId25" action="ppaction://hlinksldjump"/>
          </p:cNvPr>
          <p:cNvSpPr/>
          <p:nvPr/>
        </p:nvSpPr>
        <p:spPr>
          <a:xfrm>
            <a:off x="7524328" y="5375898"/>
            <a:ext cx="914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Ресурсы</a:t>
            </a:r>
            <a:endParaRPr lang="ru-RU" sz="16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209207" y="2967335"/>
            <a:ext cx="47255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Выбери букву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449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esktop\700_FO31698532_dc345ea7160c1abb0283970f370a11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40" y="0"/>
            <a:ext cx="2016224" cy="256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08840" y="4879364"/>
            <a:ext cx="200567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927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esktop\700_FO31698532_dc345ea7160c1abb0283970f370a11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40" y="0"/>
            <a:ext cx="2016224" cy="256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65559" y="4879364"/>
            <a:ext cx="20922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48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esktop\700_FO31698532_dc345ea7160c1abb0283970f370a11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40" y="0"/>
            <a:ext cx="2016224" cy="256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44907" y="4879364"/>
            <a:ext cx="19335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МУ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34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esktop\700_FO31698532_dc345ea7160c1abb0283970f370a11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40" y="0"/>
            <a:ext cx="2016224" cy="256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490217" y="4879364"/>
            <a:ext cx="224292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МЫ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34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esktop\700_FO31698532_dc345ea7160c1abb0283970f370a11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40" y="0"/>
            <a:ext cx="2016224" cy="256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49716" y="4879364"/>
            <a:ext cx="192392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МЭ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34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esktop\700_FO31698532_dc345ea7160c1abb0283970f370a11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40" y="0"/>
            <a:ext cx="2016224" cy="256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79985" y="4879364"/>
            <a:ext cx="206338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МИ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34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9977" y="159024"/>
            <a:ext cx="1754178" cy="240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82577" y="4879364"/>
            <a:ext cx="185820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</a:p>
        </p:txBody>
      </p:sp>
    </p:spTree>
    <p:extLst>
      <p:ext uri="{BB962C8B-B14F-4D97-AF65-F5344CB8AC3E}">
        <p14:creationId xmlns:p14="http://schemas.microsoft.com/office/powerpoint/2010/main" val="350882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9977" y="159024"/>
            <a:ext cx="1754178" cy="240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57918" y="4879364"/>
            <a:ext cx="170752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855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9977" y="159024"/>
            <a:ext cx="1754178" cy="240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47782" y="4879364"/>
            <a:ext cx="152779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ву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855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9977" y="159024"/>
            <a:ext cx="1754178" cy="240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72345" y="4879364"/>
            <a:ext cx="167866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855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9977" y="159024"/>
            <a:ext cx="1754178" cy="240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42076" y="4879364"/>
            <a:ext cx="153920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вэ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855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9977" y="159024"/>
            <a:ext cx="1754178" cy="240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1054451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08413" y="4879364"/>
            <a:ext cx="160653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ва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855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09375 0.6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86200" y="240389"/>
            <a:ext cx="1614331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15676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12612" y="4879364"/>
            <a:ext cx="159813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</a:p>
        </p:txBody>
      </p:sp>
    </p:spTree>
    <p:extLst>
      <p:ext uri="{BB962C8B-B14F-4D97-AF65-F5344CB8AC3E}">
        <p14:creationId xmlns:p14="http://schemas.microsoft.com/office/powerpoint/2010/main" val="111460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-0.00538 0.5847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2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86200" y="240389"/>
            <a:ext cx="1614331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15676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82951" y="4879364"/>
            <a:ext cx="14574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ТЭ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066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-0.00538 0.5847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2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86200" y="240389"/>
            <a:ext cx="1614331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15676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71538" y="4879364"/>
            <a:ext cx="148027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ТУ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066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-0.00538 0.5847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2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86200" y="240389"/>
            <a:ext cx="1614331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15676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13221" y="4879364"/>
            <a:ext cx="159691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ТИ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066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-0.00538 0.5847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2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86200" y="240389"/>
            <a:ext cx="1614331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15676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83849" y="4879364"/>
            <a:ext cx="145565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ТА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066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-0.00538 0.5847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2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86200" y="240389"/>
            <a:ext cx="1614331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15676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23453" y="4879364"/>
            <a:ext cx="177644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ТЫ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066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-0.00538 0.5847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2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7669" y="240389"/>
            <a:ext cx="971393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40466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11618" y="4879364"/>
            <a:ext cx="160011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37236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0.00538 0.7541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3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7669" y="240389"/>
            <a:ext cx="971393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40466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61123" y="4879364"/>
            <a:ext cx="170110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бо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256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0.00538 0.7541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3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7669" y="240389"/>
            <a:ext cx="971393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40466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47397" y="4879364"/>
            <a:ext cx="15285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бу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256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0.00538 0.7541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3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7669" y="240389"/>
            <a:ext cx="971393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40466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85782" y="4879364"/>
            <a:ext cx="185178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бы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256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0.00538 0.7541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3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7669" y="240389"/>
            <a:ext cx="971393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40466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45281" y="4879364"/>
            <a:ext cx="153279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бэ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256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0.00538 0.7541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3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7669" y="240389"/>
            <a:ext cx="971393" cy="225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64765" y="40466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75550" y="4879364"/>
            <a:ext cx="167225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би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256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0.00538 0.7541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3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0195" y="439498"/>
            <a:ext cx="2313314" cy="214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835273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54707" y="4879364"/>
            <a:ext cx="151394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701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08576 0.681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3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0195" y="439498"/>
            <a:ext cx="2313314" cy="214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835273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16616" y="4879364"/>
            <a:ext cx="139012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гу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331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08576 0.681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3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0195" y="439498"/>
            <a:ext cx="2313314" cy="214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835273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51694" y="4879364"/>
            <a:ext cx="151996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ги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331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08576 0.681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3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0195" y="439498"/>
            <a:ext cx="2313314" cy="214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835273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21424" y="4879364"/>
            <a:ext cx="138050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гэ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331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08576 0.681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3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0195" y="439498"/>
            <a:ext cx="2313314" cy="214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835273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61926" y="4879364"/>
            <a:ext cx="169950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гы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331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08576 0.681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3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0195" y="439498"/>
            <a:ext cx="2313314" cy="214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1931" y="835273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28638" y="4879364"/>
            <a:ext cx="136608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га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331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08576 0.681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3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9034" y="229924"/>
            <a:ext cx="1993086" cy="235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40048" y="17962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13647" y="4879364"/>
            <a:ext cx="19960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126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-0.09496 0.5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7" y="2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9034" y="229924"/>
            <a:ext cx="1993086" cy="235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40048" y="17962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78852" y="4879364"/>
            <a:ext cx="166564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ду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97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-0.09496 0.5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7" y="2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9034" y="229924"/>
            <a:ext cx="1993086" cy="235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40048" y="17962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03415" y="4879364"/>
            <a:ext cx="181652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97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-0.09496 0.5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7" y="2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9034" y="229924"/>
            <a:ext cx="1993086" cy="235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40048" y="17962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73146" y="4879364"/>
            <a:ext cx="167706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дэ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97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-0.09496 0.5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7" y="2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9034" y="229924"/>
            <a:ext cx="1993086" cy="235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40048" y="17962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01619" y="4879364"/>
            <a:ext cx="182011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97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-0.09496 0.5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7" y="2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9034" y="229924"/>
            <a:ext cx="1993086" cy="235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40048" y="179624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32269" y="4879364"/>
            <a:ext cx="175881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да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97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-0.09496 0.5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7" y="2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59034" y="363363"/>
            <a:ext cx="1993086" cy="20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388352" y="76470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72761" y="4879364"/>
            <a:ext cx="167783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</a:t>
            </a:r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744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-0.00486 0.691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3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59034" y="363363"/>
            <a:ext cx="1993086" cy="20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388352" y="76470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81774" y="4879364"/>
            <a:ext cx="185980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402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-0.00486 0.691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3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59034" y="363363"/>
            <a:ext cx="1993086" cy="20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388352" y="76470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71543" y="4879364"/>
            <a:ext cx="168026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402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-0.00486 0.691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3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59034" y="363363"/>
            <a:ext cx="1993086" cy="20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388352" y="76470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36464" y="4879364"/>
            <a:ext cx="155042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</a:t>
            </a:r>
          </a:p>
        </p:txBody>
      </p:sp>
    </p:spTree>
    <p:extLst>
      <p:ext uri="{BB962C8B-B14F-4D97-AF65-F5344CB8AC3E}">
        <p14:creationId xmlns:p14="http://schemas.microsoft.com/office/powerpoint/2010/main" val="250402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-0.00486 0.691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3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59034" y="363363"/>
            <a:ext cx="1993086" cy="20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388352" y="76470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00397" y="4879364"/>
            <a:ext cx="16225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250402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-0.00486 0.691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3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59034" y="363363"/>
            <a:ext cx="1993086" cy="20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388352" y="76470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41274" y="4879364"/>
            <a:ext cx="154080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402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-0.00486 0.691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3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3371" y="121678"/>
            <a:ext cx="1544733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050904" y="575657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57917" y="4879364"/>
            <a:ext cx="170751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431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-0.07743 0.708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2" y="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3371" y="121678"/>
            <a:ext cx="1544733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050904" y="575657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14635" y="4879364"/>
            <a:ext cx="179408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</a:p>
        </p:txBody>
      </p:sp>
    </p:spTree>
    <p:extLst>
      <p:ext uri="{BB962C8B-B14F-4D97-AF65-F5344CB8AC3E}">
        <p14:creationId xmlns:p14="http://schemas.microsoft.com/office/powerpoint/2010/main" val="393472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-0.07743 0.708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2" y="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3371" y="121678"/>
            <a:ext cx="1544733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050904" y="575657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39295" y="4879364"/>
            <a:ext cx="194476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472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-0.07743 0.708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2" y="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3371" y="121678"/>
            <a:ext cx="1544733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050904" y="575657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93984" y="4879364"/>
            <a:ext cx="163538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</a:t>
            </a:r>
          </a:p>
        </p:txBody>
      </p:sp>
    </p:spTree>
    <p:extLst>
      <p:ext uri="{BB962C8B-B14F-4D97-AF65-F5344CB8AC3E}">
        <p14:creationId xmlns:p14="http://schemas.microsoft.com/office/powerpoint/2010/main" val="393472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-0.07743 0.708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2" y="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3371" y="121678"/>
            <a:ext cx="1544733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050904" y="575657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29063" y="4879364"/>
            <a:ext cx="176522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393472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-0.07743 0.708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2" y="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3371" y="121678"/>
            <a:ext cx="1544733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050904" y="575657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98793" y="4879364"/>
            <a:ext cx="162576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472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-0.07743 0.708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2" y="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1686" y="121678"/>
            <a:ext cx="1368102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507137" y="60432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29864" y="4879364"/>
            <a:ext cx="176362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407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0.01007 0.7039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3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1686" y="121678"/>
            <a:ext cx="1368102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507137" y="60432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58718" y="4879364"/>
            <a:ext cx="170591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401887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0.01007 0.7039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3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1686" y="121678"/>
            <a:ext cx="1368102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507137" y="60432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15437" y="4879364"/>
            <a:ext cx="179247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</a:p>
        </p:txBody>
      </p:sp>
    </p:spTree>
    <p:extLst>
      <p:ext uri="{BB962C8B-B14F-4D97-AF65-F5344CB8AC3E}">
        <p14:creationId xmlns:p14="http://schemas.microsoft.com/office/powerpoint/2010/main" val="401887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0.01007 0.7039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3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1686" y="121678"/>
            <a:ext cx="1368102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507137" y="60432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94785" y="4879364"/>
            <a:ext cx="163378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887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0.01007 0.7039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3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1686" y="121678"/>
            <a:ext cx="1368102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507137" y="60432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40095" y="4879364"/>
            <a:ext cx="19431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887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0.01007 0.7039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3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1686" y="121678"/>
            <a:ext cx="1368102" cy="23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507137" y="604324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99594" y="4879364"/>
            <a:ext cx="162416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</a:t>
            </a:r>
          </a:p>
        </p:txBody>
      </p:sp>
    </p:spTree>
    <p:extLst>
      <p:ext uri="{BB962C8B-B14F-4D97-AF65-F5344CB8AC3E}">
        <p14:creationId xmlns:p14="http://schemas.microsoft.com/office/powerpoint/2010/main" val="401887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0.01007 0.7039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3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7904" y="283041"/>
            <a:ext cx="1875352" cy="22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26056" y="1916832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82387" y="4879364"/>
            <a:ext cx="205857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</a:t>
            </a:r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723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7904" y="283041"/>
            <a:ext cx="1875352" cy="22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26056" y="1916832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57728" y="4879364"/>
            <a:ext cx="190789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19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7904" y="283041"/>
            <a:ext cx="1875352" cy="22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26056" y="1916832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49099" y="4879364"/>
            <a:ext cx="17251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19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7904" y="283041"/>
            <a:ext cx="1875352" cy="22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26056" y="1916832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28068" y="4879364"/>
            <a:ext cx="176721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18919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7904" y="283041"/>
            <a:ext cx="1875352" cy="22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26056" y="1916832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72155" y="4879364"/>
            <a:ext cx="187904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18919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7904" y="283041"/>
            <a:ext cx="1875352" cy="22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126056" y="1916832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55415" y="4879364"/>
            <a:ext cx="171252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</a:t>
            </a:r>
          </a:p>
        </p:txBody>
      </p:sp>
    </p:spTree>
    <p:extLst>
      <p:ext uri="{BB962C8B-B14F-4D97-AF65-F5344CB8AC3E}">
        <p14:creationId xmlns:p14="http://schemas.microsoft.com/office/powerpoint/2010/main" val="18919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6847" y="116632"/>
            <a:ext cx="1848530" cy="238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6777" y="2068720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78755" y="4879364"/>
            <a:ext cx="166584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</a:t>
            </a:r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48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6847" y="116632"/>
            <a:ext cx="1848530" cy="238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6777" y="2068720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81768" y="4879364"/>
            <a:ext cx="165981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</a:p>
        </p:txBody>
      </p:sp>
    </p:spTree>
    <p:extLst>
      <p:ext uri="{BB962C8B-B14F-4D97-AF65-F5344CB8AC3E}">
        <p14:creationId xmlns:p14="http://schemas.microsoft.com/office/powerpoint/2010/main" val="164144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6847" y="116632"/>
            <a:ext cx="1848530" cy="238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6777" y="2068720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07609" y="4879364"/>
            <a:ext cx="160813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</a:t>
            </a: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164144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6847" y="116632"/>
            <a:ext cx="1848530" cy="238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6777" y="2068720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43676" y="4879364"/>
            <a:ext cx="153599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44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6847" y="116632"/>
            <a:ext cx="1848530" cy="238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6777" y="2068720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88987" y="4879364"/>
            <a:ext cx="184537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44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8271349" y="6425697"/>
            <a:ext cx="828510" cy="404664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s://img-fotki.yandex.ru/get/4420/39663434.7fa/0_a7106_f120f9e7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2663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6847" y="116632"/>
            <a:ext cx="1848530" cy="238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276777" y="2068720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48485" y="4879364"/>
            <a:ext cx="152638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</a:t>
            </a:r>
            <a:r>
              <a:rPr lang="ru-RU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</a:t>
            </a:r>
            <a:endParaRPr lang="ru-RU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144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8559 0.5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32" y="1196752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ramki-photoshop.ru/fony/fon-87.jpg</a:t>
            </a:r>
            <a:r>
              <a:rPr lang="ru-RU" sz="1600" dirty="0" smtClean="0"/>
              <a:t> (фон)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img-fotki.yandex.ru/get/4420/39663434.7fa/0_a7106_f120f9e7_L.png</a:t>
            </a:r>
            <a:r>
              <a:rPr lang="ru-RU" sz="1600" dirty="0" smtClean="0"/>
              <a:t> (летающая тарелка)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5"/>
              </a:rPr>
              <a:t>https://</a:t>
            </a:r>
            <a:r>
              <a:rPr lang="en-US" sz="1600" dirty="0" smtClean="0">
                <a:hlinkClick r:id="rId5"/>
              </a:rPr>
              <a:t>s3.pixers.pics/pixers/700/FO/31/69/85/32/700_FO31698532_dc345ea7160c1abb0283970f370a1112.jpg</a:t>
            </a:r>
            <a:r>
              <a:rPr lang="ru-RU" sz="1600" dirty="0" smtClean="0"/>
              <a:t> (инопланетянин)</a:t>
            </a:r>
            <a:r>
              <a:rPr lang="en-US" sz="1600" dirty="0"/>
              <a:t> </a:t>
            </a:r>
            <a:r>
              <a:rPr lang="en-US" sz="1600" dirty="0">
                <a:hlinkClick r:id="rId6"/>
              </a:rPr>
              <a:t>https://media.istockphoto.com/vectors/pointy-eared-alien-two-thumbs-up-vector-id532954721?k=6&amp;m=532954721&amp;s=612x612&amp;w=0&amp;h=52lPq-GyfrKWpAgOHzOYuGkXYsyUtCqvpAdLvHIuVbY</a:t>
            </a:r>
            <a:r>
              <a:rPr lang="en-US" sz="1600" dirty="0" smtClean="0"/>
              <a:t>=</a:t>
            </a:r>
            <a:r>
              <a:rPr lang="ru-RU" sz="1600" dirty="0"/>
              <a:t> </a:t>
            </a:r>
            <a:r>
              <a:rPr lang="ru-RU" sz="1600" dirty="0" smtClean="0"/>
              <a:t>(инопланетянин)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7"/>
              </a:rPr>
              <a:t>https://</a:t>
            </a:r>
            <a:r>
              <a:rPr lang="en-US" sz="1600" dirty="0" smtClean="0">
                <a:hlinkClick r:id="rId7"/>
              </a:rPr>
              <a:t>i022.radikal.ru/1012/1b/66e07ddc791e.png</a:t>
            </a:r>
            <a:r>
              <a:rPr lang="ru-RU" sz="1600" dirty="0" smtClean="0"/>
              <a:t> (инопланетянин)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8"/>
              </a:rPr>
              <a:t>http://</a:t>
            </a:r>
            <a:r>
              <a:rPr lang="en-US" sz="1600" dirty="0" smtClean="0">
                <a:hlinkClick r:id="rId8"/>
              </a:rPr>
              <a:t>pngimg.com/uploads/alien/alien_PNG68.png</a:t>
            </a:r>
            <a:r>
              <a:rPr lang="ru-RU" sz="1600" dirty="0" smtClean="0"/>
              <a:t> (инопланетянин)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9"/>
              </a:rPr>
              <a:t>https://</a:t>
            </a:r>
            <a:r>
              <a:rPr lang="en-US" sz="1600" dirty="0" smtClean="0">
                <a:hlinkClick r:id="rId9"/>
              </a:rPr>
              <a:t>hanslodge.com/images2018/blue-alien-cliparts/blue-alien-cliparts-13.jpg</a:t>
            </a:r>
            <a:r>
              <a:rPr lang="ru-RU" sz="1600" dirty="0" smtClean="0"/>
              <a:t> (инопланетянин)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10"/>
              </a:rPr>
              <a:t>http://</a:t>
            </a:r>
            <a:r>
              <a:rPr lang="en-US" sz="1600" dirty="0" smtClean="0">
                <a:hlinkClick r:id="rId10"/>
              </a:rPr>
              <a:t>clipartbarn.com/wp-content/uploads/2016/12/Cute-alien-clipart-kid-6.png</a:t>
            </a:r>
            <a:r>
              <a:rPr lang="ru-RU" sz="1600" dirty="0" smtClean="0"/>
              <a:t> (инопланетянин)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11"/>
              </a:rPr>
              <a:t>http://</a:t>
            </a:r>
            <a:r>
              <a:rPr lang="en-US" sz="1600" dirty="0" smtClean="0">
                <a:hlinkClick r:id="rId11"/>
              </a:rPr>
              <a:t>mariafresa.net/newimages/alien-clipart-christmas-7.png</a:t>
            </a:r>
            <a:r>
              <a:rPr lang="ru-RU" sz="1600" dirty="0" smtClean="0"/>
              <a:t> (инопланетянин)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12"/>
              </a:rPr>
              <a:t>https://</a:t>
            </a:r>
            <a:r>
              <a:rPr lang="en-US" sz="1600" dirty="0" smtClean="0">
                <a:hlinkClick r:id="rId12"/>
              </a:rPr>
              <a:t>www.irononsticker.com/images/2014/12/12/cool%20cartoon%20aliens%20iron%20on%20stickers.jpg</a:t>
            </a:r>
            <a:r>
              <a:rPr lang="ru-RU" sz="1600" dirty="0" smtClean="0"/>
              <a:t> (инопланетянин)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13"/>
              </a:rPr>
              <a:t>http://</a:t>
            </a:r>
            <a:r>
              <a:rPr lang="en-US" sz="1600" dirty="0" smtClean="0">
                <a:hlinkClick r:id="rId13"/>
              </a:rPr>
              <a:t>shopforclipart.com/images/funny-purple-cliparts/19.jpg</a:t>
            </a:r>
            <a:r>
              <a:rPr lang="ru-RU" sz="1600" dirty="0" smtClean="0"/>
              <a:t> (инопланетянин)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14"/>
              </a:rPr>
              <a:t>https://1.bp.blogspot.com/-</a:t>
            </a:r>
            <a:r>
              <a:rPr lang="en-US" sz="1600" dirty="0" smtClean="0">
                <a:hlinkClick r:id="rId14"/>
              </a:rPr>
              <a:t>2ZrWg_ikUJw/V5leEckUgiI/AAAAAAABbBE/X2YAHWOtY8AI3ECwwc5lcnPa_KCxLhj4ACLcB/s1600/transparent%2B%25288%2529.png</a:t>
            </a:r>
            <a:r>
              <a:rPr lang="ru-RU" sz="1600" dirty="0" smtClean="0"/>
              <a:t> (инопланетянин)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hlinkClick r:id="rId15"/>
              </a:rPr>
              <a:t>http://</a:t>
            </a:r>
            <a:r>
              <a:rPr lang="en-US" sz="1600" dirty="0" smtClean="0">
                <a:hlinkClick r:id="rId15"/>
              </a:rPr>
              <a:t>clipart-library.com/img/1786688.png</a:t>
            </a:r>
            <a:r>
              <a:rPr lang="ru-RU" sz="1600" dirty="0" smtClean="0"/>
              <a:t> (инопланетянин)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99792" y="692696"/>
            <a:ext cx="4093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Использованный картинный материал</a:t>
            </a:r>
            <a:endParaRPr lang="ru-RU" b="1" dirty="0"/>
          </a:p>
        </p:txBody>
      </p:sp>
      <p:sp>
        <p:nvSpPr>
          <p:cNvPr id="4" name="Управляющая кнопка: назад 3">
            <a:hlinkClick r:id="rId16" action="ppaction://hlinksldjump" highlightClick="1"/>
          </p:cNvPr>
          <p:cNvSpPr/>
          <p:nvPr/>
        </p:nvSpPr>
        <p:spPr>
          <a:xfrm>
            <a:off x="29886" y="44624"/>
            <a:ext cx="826392" cy="360040"/>
          </a:xfrm>
          <a:prstGeom prst="actionButtonBackPrevio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15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Презентация PowerPoint"/>
  <p:tag name="ISPRING_FIRST_PUBLISH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255</Words>
  <Application>Microsoft Office PowerPoint</Application>
  <PresentationFormat>Экран (4:3)</PresentationFormat>
  <Paragraphs>165</Paragraphs>
  <Slides>69</Slides>
  <Notes>68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R</cp:lastModifiedBy>
  <cp:revision>119</cp:revision>
  <dcterms:created xsi:type="dcterms:W3CDTF">2018-10-16T17:44:57Z</dcterms:created>
  <dcterms:modified xsi:type="dcterms:W3CDTF">2019-04-11T15:36:12Z</dcterms:modified>
</cp:coreProperties>
</file>